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94.png"/><Relationship Id="rId32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7430057" cy="24074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3"/>
            <a:ext cx="3980853" cy="616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11" y="8801620"/>
            <a:ext cx="4205777" cy="9947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963855"/>
            <a:ext cx="16361905" cy="9542811"/>
            <a:chOff x="2158095" y="963855"/>
            <a:chExt cx="16361905" cy="9542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963855"/>
              <a:ext cx="16361905" cy="9542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1102" y="1335628"/>
            <a:ext cx="15270224" cy="8674699"/>
            <a:chOff x="2561102" y="1335628"/>
            <a:chExt cx="15270224" cy="8674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102" y="1335628"/>
              <a:ext cx="15270224" cy="8674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6401" y="3532129"/>
            <a:ext cx="11686391" cy="29111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15318" cy="10392381"/>
            <a:chOff x="9142857" y="0"/>
            <a:chExt cx="9115318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15318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7527485" cy="1293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54728" y="4383633"/>
            <a:ext cx="2539683" cy="2311081"/>
            <a:chOff x="10554728" y="4383633"/>
            <a:chExt cx="2539683" cy="2311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728" y="4383633"/>
              <a:ext cx="2539683" cy="2311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3049" y="4383633"/>
            <a:ext cx="2539683" cy="2311081"/>
            <a:chOff x="5283049" y="4383633"/>
            <a:chExt cx="2539683" cy="2311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3049" y="4383633"/>
              <a:ext cx="2539683" cy="2311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9973" y="4821923"/>
            <a:ext cx="1545768" cy="1389398"/>
            <a:chOff x="8369973" y="4821923"/>
            <a:chExt cx="1545768" cy="13893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48158" y="4821923"/>
              <a:ext cx="1389398" cy="1389398"/>
              <a:chOff x="8448158" y="4821923"/>
              <a:chExt cx="1389398" cy="13893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48158" y="4821923"/>
                <a:ext cx="1389398" cy="13893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2149" y="4998152"/>
              <a:ext cx="1449714" cy="1015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1" y="3441965"/>
            <a:ext cx="4823090" cy="397972"/>
            <a:chOff x="88531" y="3441965"/>
            <a:chExt cx="4823090" cy="39797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4312" y="3441965"/>
              <a:ext cx="3809524" cy="19048"/>
              <a:chOff x="1064312" y="3441965"/>
              <a:chExt cx="3809524" cy="190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4312" y="3441965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60" y="3547086"/>
              <a:ext cx="4926897" cy="340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31" y="4828203"/>
            <a:ext cx="4823090" cy="397972"/>
            <a:chOff x="88531" y="4828203"/>
            <a:chExt cx="4823090" cy="39797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4312" y="4828203"/>
              <a:ext cx="3809524" cy="19048"/>
              <a:chOff x="1064312" y="4828203"/>
              <a:chExt cx="3809524" cy="1904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4312" y="4828203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60" y="4933325"/>
              <a:ext cx="4926706" cy="3408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531" y="6214431"/>
            <a:ext cx="4823090" cy="397972"/>
            <a:chOff x="88531" y="6214431"/>
            <a:chExt cx="4823090" cy="3979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4312" y="6214431"/>
              <a:ext cx="3809524" cy="19048"/>
              <a:chOff x="1064312" y="6214431"/>
              <a:chExt cx="3809524" cy="190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4312" y="621443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60" y="6319553"/>
              <a:ext cx="4926706" cy="3407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531" y="7487574"/>
            <a:ext cx="4823090" cy="624156"/>
            <a:chOff x="88531" y="7487574"/>
            <a:chExt cx="4823090" cy="6241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4312" y="7487574"/>
              <a:ext cx="3809524" cy="19048"/>
              <a:chOff x="1064312" y="7487574"/>
              <a:chExt cx="3809524" cy="190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4312" y="7487574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60" y="7592696"/>
              <a:ext cx="4930135" cy="5682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65810" y="3590771"/>
            <a:ext cx="4823090" cy="4259060"/>
            <a:chOff x="13465810" y="3590771"/>
            <a:chExt cx="4823090" cy="42590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65839" y="3590771"/>
              <a:ext cx="3809524" cy="19048"/>
              <a:chOff x="13465839" y="3590771"/>
              <a:chExt cx="3809524" cy="190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65839" y="359077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7239" y="3695893"/>
              <a:ext cx="2969258" cy="34089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3465839" y="4727011"/>
              <a:ext cx="3809524" cy="19048"/>
              <a:chOff x="13465839" y="4727011"/>
              <a:chExt cx="3809524" cy="1904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65839" y="472701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7239" y="4832132"/>
              <a:ext cx="2236515" cy="34070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465839" y="5863250"/>
              <a:ext cx="3809524" cy="19048"/>
              <a:chOff x="13465839" y="5863250"/>
              <a:chExt cx="3809524" cy="190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465839" y="5863250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37239" y="5968372"/>
              <a:ext cx="4258559" cy="59836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3465839" y="7225675"/>
              <a:ext cx="3809524" cy="19048"/>
              <a:chOff x="13465839" y="7225675"/>
              <a:chExt cx="3809524" cy="1904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465839" y="7225675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37239" y="7330797"/>
              <a:ext cx="4592646" cy="5682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428766" y="5437272"/>
            <a:ext cx="1092206" cy="136493"/>
            <a:chOff x="7428766" y="5437272"/>
            <a:chExt cx="1092206" cy="13649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476370" y="5497574"/>
              <a:ext cx="952381" cy="19048"/>
              <a:chOff x="7476370" y="5497574"/>
              <a:chExt cx="952381" cy="1904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476370" y="5497574"/>
                <a:ext cx="952381" cy="1904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428766" y="5437272"/>
              <a:ext cx="127299" cy="127299"/>
              <a:chOff x="7428766" y="5437272"/>
              <a:chExt cx="127299" cy="12729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28766" y="5437272"/>
                <a:ext cx="127299" cy="12729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93673" y="5446466"/>
              <a:ext cx="127299" cy="127299"/>
              <a:chOff x="8393673" y="5446466"/>
              <a:chExt cx="127299" cy="12729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393673" y="5446466"/>
                <a:ext cx="127299" cy="12729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5340192" y="5142857"/>
            <a:ext cx="2411372" cy="706247"/>
            <a:chOff x="5340192" y="5142857"/>
            <a:chExt cx="2411372" cy="7062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40192" y="5142857"/>
              <a:ext cx="2411372" cy="70624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789578" y="5448375"/>
            <a:ext cx="1092206" cy="136493"/>
            <a:chOff x="9789578" y="5448375"/>
            <a:chExt cx="1092206" cy="13649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837182" y="5508678"/>
              <a:ext cx="952381" cy="19048"/>
              <a:chOff x="9837182" y="5508678"/>
              <a:chExt cx="952381" cy="1904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837182" y="5508678"/>
                <a:ext cx="952381" cy="1904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789578" y="5448375"/>
              <a:ext cx="127299" cy="127299"/>
              <a:chOff x="9789578" y="5448375"/>
              <a:chExt cx="127299" cy="12729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789578" y="5448375"/>
                <a:ext cx="127299" cy="12729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754485" y="5457570"/>
              <a:ext cx="127299" cy="127299"/>
              <a:chOff x="10754485" y="5457570"/>
              <a:chExt cx="127299" cy="12729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54485" y="5457570"/>
                <a:ext cx="127299" cy="127299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0618476" y="5129088"/>
            <a:ext cx="2418792" cy="676925"/>
            <a:chOff x="10618476" y="5129088"/>
            <a:chExt cx="2418792" cy="67692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618476" y="5129088"/>
              <a:ext cx="2418792" cy="676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504" y="3218982"/>
            <a:ext cx="8740154" cy="4786275"/>
            <a:chOff x="1202504" y="3218982"/>
            <a:chExt cx="8740154" cy="4786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2213" y="1054745"/>
              <a:ext cx="17480309" cy="95725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504" y="3218982"/>
              <a:ext cx="8740154" cy="4786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51144" y="2575820"/>
            <a:ext cx="5780376" cy="51801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982" y="2718408"/>
            <a:ext cx="8498522" cy="6090348"/>
            <a:chOff x="1325982" y="2718408"/>
            <a:chExt cx="8498522" cy="6090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87415" y="-35499"/>
              <a:ext cx="16997044" cy="121806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982" y="2718408"/>
              <a:ext cx="8498522" cy="60903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8858" y="2841487"/>
            <a:ext cx="5573258" cy="47229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935" y="2744527"/>
            <a:ext cx="7518513" cy="5973613"/>
            <a:chOff x="938935" y="2744527"/>
            <a:chExt cx="7518513" cy="59736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935" y="2744527"/>
              <a:ext cx="7518513" cy="5973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3787" y="2671140"/>
            <a:ext cx="7518513" cy="6047000"/>
            <a:chOff x="9803787" y="2671140"/>
            <a:chExt cx="7518513" cy="6047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3787" y="2671140"/>
              <a:ext cx="7518513" cy="6047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9168" y="3923470"/>
            <a:ext cx="5395446" cy="2607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398" y="2875771"/>
            <a:ext cx="9391619" cy="5773778"/>
            <a:chOff x="1090398" y="2875771"/>
            <a:chExt cx="9391619" cy="5773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381808" y="265010"/>
              <a:ext cx="18783238" cy="1154755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398" y="2875771"/>
              <a:ext cx="9391619" cy="5773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4763" y="3135972"/>
            <a:ext cx="5988194" cy="29959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6449" y="2482836"/>
            <a:ext cx="7544498" cy="5043873"/>
            <a:chOff x="1386449" y="2482836"/>
            <a:chExt cx="7544498" cy="5043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0464" y="202120"/>
              <a:ext cx="15088995" cy="100877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449" y="2482836"/>
              <a:ext cx="7544498" cy="5043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6449" y="7554248"/>
            <a:ext cx="4699474" cy="1968286"/>
            <a:chOff x="1386449" y="7554248"/>
            <a:chExt cx="4699474" cy="1968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7062" y="6664237"/>
              <a:ext cx="9398947" cy="393657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449" y="7554248"/>
              <a:ext cx="4699474" cy="1968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5446" y="7564805"/>
            <a:ext cx="11328135" cy="1608808"/>
            <a:chOff x="6095446" y="7564805"/>
            <a:chExt cx="11328135" cy="16088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683" y="6837341"/>
              <a:ext cx="22656270" cy="32176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446" y="7564805"/>
              <a:ext cx="11328135" cy="1608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935" y="3441497"/>
            <a:ext cx="10453749" cy="2030081"/>
            <a:chOff x="938935" y="3441497"/>
            <a:chExt cx="10453749" cy="2030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09319" y="2523544"/>
              <a:ext cx="20907498" cy="406016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935" y="3441497"/>
              <a:ext cx="10453749" cy="2030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166" y="5616780"/>
            <a:ext cx="10435167" cy="2563448"/>
            <a:chOff x="925166" y="5616780"/>
            <a:chExt cx="10435167" cy="2563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93142" y="4457652"/>
              <a:ext cx="20870333" cy="51268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166" y="5616780"/>
              <a:ext cx="10435167" cy="25634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9707" y="1880922"/>
            <a:ext cx="3663158" cy="39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49305" y="2385863"/>
            <a:ext cx="5410019" cy="6171429"/>
            <a:chOff x="12049305" y="2385863"/>
            <a:chExt cx="541001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3811" y="-441120"/>
              <a:ext cx="10820037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9305" y="2385863"/>
              <a:ext cx="541001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7545" y="2036955"/>
            <a:ext cx="6837676" cy="1140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2304" y="3191945"/>
            <a:ext cx="1346667" cy="493714"/>
            <a:chOff x="7292304" y="3191945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304" y="3191945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9524"/>
            <a:ext cx="6196190" cy="10327087"/>
            <a:chOff x="-28571" y="-9524"/>
            <a:chExt cx="6196190" cy="10327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571" y="-9524"/>
              <a:ext cx="6196190" cy="103270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3715" y="4860038"/>
            <a:ext cx="5145094" cy="19585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5314" y="4860038"/>
            <a:ext cx="3423680" cy="1765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842" y="8135894"/>
            <a:ext cx="10236318" cy="936657"/>
            <a:chOff x="7140842" y="8135894"/>
            <a:chExt cx="10236318" cy="936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8957" y="7712360"/>
              <a:ext cx="20472636" cy="18733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0842" y="8135894"/>
              <a:ext cx="10236318" cy="9366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25994" y="6464668"/>
            <a:ext cx="6549369" cy="4081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111287" cy="113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839" y="4709525"/>
            <a:ext cx="4072080" cy="906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2857" y="2262004"/>
            <a:ext cx="2323810" cy="8125208"/>
            <a:chOff x="7262857" y="2262004"/>
            <a:chExt cx="2323810" cy="81252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2857" y="2262004"/>
              <a:ext cx="2323810" cy="81252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8572" y="3427601"/>
            <a:ext cx="1993984" cy="5001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8287" y="3958401"/>
            <a:ext cx="5481437" cy="825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2572" y="5587315"/>
            <a:ext cx="1764275" cy="496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2191" y="6118115"/>
            <a:ext cx="5607809" cy="1300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6477" y="8030125"/>
            <a:ext cx="1704911" cy="4534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6191" y="8560925"/>
            <a:ext cx="5629802" cy="824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3887" y="7988156"/>
            <a:ext cx="561802" cy="649182"/>
            <a:chOff x="10133887" y="7988156"/>
            <a:chExt cx="561802" cy="6491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3887" y="7988156"/>
              <a:ext cx="561802" cy="649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452" y="5493105"/>
            <a:ext cx="570671" cy="866759"/>
            <a:chOff x="10129452" y="5493105"/>
            <a:chExt cx="570671" cy="866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9452" y="5493105"/>
              <a:ext cx="570671" cy="86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797" y="3411727"/>
            <a:ext cx="579981" cy="774395"/>
            <a:chOff x="10124797" y="3411727"/>
            <a:chExt cx="579981" cy="7743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4797" y="3411727"/>
              <a:ext cx="579981" cy="77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1664847" cy="12020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1763" y="3130582"/>
            <a:ext cx="4666130" cy="3616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62813" y="2980147"/>
            <a:ext cx="3095917" cy="5611490"/>
            <a:chOff x="10262813" y="2980147"/>
            <a:chExt cx="3095917" cy="5611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2813" y="2980147"/>
              <a:ext cx="3095917" cy="56114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3298" y="898163"/>
            <a:ext cx="3936286" cy="1139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4285" y="2980147"/>
            <a:ext cx="2733289" cy="5611490"/>
            <a:chOff x="4234285" y="2980147"/>
            <a:chExt cx="2733289" cy="5611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4285" y="2980147"/>
              <a:ext cx="2733289" cy="56114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3994" y="4368564"/>
            <a:ext cx="2450056" cy="2091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0185" y="3724366"/>
            <a:ext cx="1635471" cy="431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7575" y="2980147"/>
            <a:ext cx="3295238" cy="5611490"/>
            <a:chOff x="6967575" y="2980147"/>
            <a:chExt cx="3295238" cy="5611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757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0795" y="4368564"/>
            <a:ext cx="6035079" cy="38114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2068" y="3724366"/>
            <a:ext cx="1641744" cy="430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8730" y="2980147"/>
            <a:ext cx="4926984" cy="5611490"/>
            <a:chOff x="13358730" y="2980147"/>
            <a:chExt cx="4926984" cy="56114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8730" y="2980147"/>
              <a:ext cx="4926984" cy="56114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64382" y="4368563"/>
            <a:ext cx="4441723" cy="42268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2191" y="3749763"/>
            <a:ext cx="1630163" cy="4319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8364" y="2009879"/>
            <a:ext cx="1784147" cy="11827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20000" cy="10506666"/>
            <a:chOff x="0" y="0"/>
            <a:chExt cx="18520000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520000" cy="10506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1268" y="4549939"/>
            <a:ext cx="3513122" cy="12176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525" y="0"/>
            <a:ext cx="10742857" cy="10392381"/>
            <a:chOff x="7862525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525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4" y="1976989"/>
            <a:ext cx="3542170" cy="12623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8477" y="5109525"/>
            <a:ext cx="773549" cy="255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4466" y="4654972"/>
            <a:ext cx="4120817" cy="2472490"/>
            <a:chOff x="13404466" y="4654972"/>
            <a:chExt cx="4120817" cy="24724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4466" y="4654972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4466" y="2054209"/>
            <a:ext cx="4120817" cy="2472490"/>
            <a:chOff x="13404466" y="2054209"/>
            <a:chExt cx="4120817" cy="2472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4466" y="205420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654972"/>
            <a:ext cx="4120817" cy="2472490"/>
            <a:chOff x="9142857" y="4654972"/>
            <a:chExt cx="4120817" cy="2472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654972"/>
              <a:ext cx="4120817" cy="24724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334" y="5105487"/>
            <a:ext cx="2997549" cy="20355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8033299" cy="10392381"/>
            <a:chOff x="-184762" y="-53333"/>
            <a:chExt cx="8033299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8033299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3150" y="2133519"/>
            <a:ext cx="9070590" cy="12623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7110" y="3214595"/>
            <a:ext cx="1346667" cy="493714"/>
            <a:chOff x="8977110" y="321459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7110" y="3214595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120153" cy="8160313"/>
            <a:chOff x="0" y="0"/>
            <a:chExt cx="6120153" cy="8160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20153" cy="8160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9239" y="5108572"/>
            <a:ext cx="6955901" cy="15023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8033299" cy="10392381"/>
            <a:chOff x="-184762" y="-53333"/>
            <a:chExt cx="8033299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8033299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94" y="894275"/>
            <a:ext cx="5446852" cy="2110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753" y="2801513"/>
            <a:ext cx="1346667" cy="493714"/>
            <a:chOff x="756753" y="2801513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3" y="2801513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54590" y="463479"/>
            <a:ext cx="11220224" cy="9358757"/>
            <a:chOff x="6654590" y="463479"/>
            <a:chExt cx="11220224" cy="93587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89" y="-4104005"/>
              <a:ext cx="22440447" cy="1871751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590" y="463479"/>
              <a:ext cx="11220224" cy="9358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1355" y="1976993"/>
            <a:ext cx="4379513" cy="1283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144" y="6668220"/>
            <a:ext cx="2370715" cy="456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1353" y="7195048"/>
            <a:ext cx="2472707" cy="8807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10" y="6668220"/>
            <a:ext cx="2585313" cy="4961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9048" y="7195048"/>
            <a:ext cx="2072895" cy="3925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9144" y="6674715"/>
            <a:ext cx="2467697" cy="5001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2382" y="7201544"/>
            <a:ext cx="2230923" cy="392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3" y="1215088"/>
            <a:ext cx="2803424" cy="1289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595403"/>
            <a:ext cx="11394249" cy="4077737"/>
            <a:chOff x="6057143" y="3595403"/>
            <a:chExt cx="11394249" cy="4077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595403"/>
              <a:ext cx="11394249" cy="40777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8058" y="8563934"/>
            <a:ext cx="8577358" cy="880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0743" y="578589"/>
            <a:ext cx="3224208" cy="10460952"/>
            <a:chOff x="-580743" y="578589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0743" y="578589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3" y="1215088"/>
            <a:ext cx="2196072" cy="1139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8058" y="8563934"/>
            <a:ext cx="9803780" cy="839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7530" y="3082836"/>
            <a:ext cx="7532444" cy="5049483"/>
            <a:chOff x="8027530" y="3082836"/>
            <a:chExt cx="7532444" cy="50494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7530" y="3082836"/>
              <a:ext cx="7532444" cy="5049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0743" y="578589"/>
            <a:ext cx="3224208" cy="10460952"/>
            <a:chOff x="-580743" y="578589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0743" y="578589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2" y="1215088"/>
            <a:ext cx="5084769" cy="129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8058" y="8982982"/>
            <a:ext cx="8214878" cy="40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1796" y="3292360"/>
            <a:ext cx="7922343" cy="5064686"/>
            <a:chOff x="8161796" y="3292360"/>
            <a:chExt cx="7922343" cy="50646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796" y="3292360"/>
              <a:ext cx="7922343" cy="5064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2022-09-20T11:26:21Z</dcterms:created>
  <dcterms:modified xsi:type="dcterms:W3CDTF">2022-09-20T11:26:21Z</dcterms:modified>
</cp:coreProperties>
</file>